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41" autoAdjust="0"/>
    <p:restoredTop sz="94660"/>
  </p:normalViewPr>
  <p:slideViewPr>
    <p:cSldViewPr snapToGrid="0">
      <p:cViewPr>
        <p:scale>
          <a:sx n="112" d="100"/>
          <a:sy n="112" d="100"/>
        </p:scale>
        <p:origin x="2412" y="1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69368685-1D5D-47E4-A31C-3AEE3A8764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852" y="1747794"/>
            <a:ext cx="5416296" cy="474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42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49150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EEADDDD3-3539-4236-8F4B-469A01CA7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E2CA4612-94C6-4DBC-B514-CF6B4F3972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131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85800" y="2174204"/>
            <a:ext cx="7772400" cy="2387600"/>
          </a:xfrm>
        </p:spPr>
        <p:txBody>
          <a:bodyPr anchor="ctr"/>
          <a:lstStyle>
            <a:lvl1pPr algn="ctr">
              <a:defRPr sz="6000" b="1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143000" y="4653879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E88CB791-FB4E-490D-8BAD-5F655FE6B8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FE687096-C24E-48C0-9D97-B70D1B9647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31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 - Bild lin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2969185" cy="449748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1388" y="1825625"/>
            <a:ext cx="4803962" cy="449748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95BD16E8-18FB-46E1-A3A5-A81DDE6A72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DD82E157-0039-4770-A69E-0245E07CE5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444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Zwei Inhalte - Bild rec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53286" y="1825625"/>
            <a:ext cx="2969185" cy="449150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0" y="1825625"/>
            <a:ext cx="4803962" cy="4491504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713621CF-F401-4C25-BB13-09977D2FF0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01A0F6CA-E8EF-4221-8DFC-D8B906E61E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504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8650" y="555812"/>
            <a:ext cx="7886700" cy="1134877"/>
          </a:xfrm>
        </p:spPr>
        <p:txBody>
          <a:bodyPr anchor="t"/>
          <a:lstStyle/>
          <a:p>
            <a:r>
              <a:rPr lang="de-DE"/>
              <a:t>Mastertitelformat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057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B2B1E9C-1464-4975-830E-2F51CEE87A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A1F5D479-9A98-4D6F-8526-6B42E4D0CF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4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5647-E420-48A9-8EDC-2976E19FD632}" type="datetimeFigureOut">
              <a:rPr lang="de-DE" smtClean="0"/>
              <a:t>13.06.2018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44B2-5CB6-466F-ADD4-3947B5C939AA}" type="slidenum">
              <a:rPr lang="de-DE" smtClean="0"/>
              <a:t>‹Nr.›</a:t>
            </a:fld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7931E507-A362-4A9F-8F69-D60367C539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92"/>
          <a:stretch/>
        </p:blipFill>
        <p:spPr>
          <a:xfrm>
            <a:off x="6336331" y="6247066"/>
            <a:ext cx="952669" cy="59189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1B713ED1-BE1E-4011-B7ED-ED75879D37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" t="72958" r="-369" b="-1"/>
          <a:stretch/>
        </p:blipFill>
        <p:spPr>
          <a:xfrm>
            <a:off x="7219773" y="6460797"/>
            <a:ext cx="952669" cy="2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75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555812"/>
            <a:ext cx="7886700" cy="113487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69306" y="6491399"/>
            <a:ext cx="2057400" cy="274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r>
              <a:rPr lang="de-DE" dirty="0"/>
              <a:t>13. Juni 2018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484" y="6491392"/>
            <a:ext cx="2057400" cy="274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>
                <a:solidFill>
                  <a:schemeClr val="bg2">
                    <a:lumMod val="6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9229" y="6437610"/>
            <a:ext cx="4758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298844B2-5CB6-466F-ADD4-3947B5C939AA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18732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2" r:id="rId5"/>
    <p:sldLayoutId id="2147483665" r:id="rId6"/>
    <p:sldLayoutId id="2147483666" r:id="rId7"/>
    <p:sldLayoutId id="214748366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Font typeface="Symbol" panose="05050102010706020507" pitchFamily="18" charset="2"/>
        <a:buChar char="-"/>
        <a:defRPr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mbol" panose="05050102010706020507" pitchFamily="18" charset="2"/>
        <a:buChar char="-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mbol" panose="05050102010706020507" pitchFamily="18" charset="2"/>
        <a:buChar char="-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mbol" panose="05050102010706020507" pitchFamily="18" charset="2"/>
        <a:buChar char="-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mbol" panose="05050102010706020507" pitchFamily="18" charset="2"/>
        <a:buChar char="-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B03D91A5-D92B-4B35-927D-09BD17B4F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852" y="1747794"/>
            <a:ext cx="5416296" cy="474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42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35DA4724-FAD9-4493-8D3E-D9485F185F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Untertitel 4">
            <a:extLst>
              <a:ext uri="{FF2B5EF4-FFF2-40B4-BE49-F238E27FC236}">
                <a16:creationId xmlns:a16="http://schemas.microsoft.com/office/drawing/2014/main" id="{8A06861D-8309-4ED3-99B8-BC7C8166C1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48560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EFW-Farbschema">
      <a:dk1>
        <a:srgbClr val="E60078"/>
      </a:dk1>
      <a:lt1>
        <a:srgbClr val="000000"/>
      </a:lt1>
      <a:dk2>
        <a:srgbClr val="FFFFFF"/>
      </a:dk2>
      <a:lt2>
        <a:srgbClr val="FFFFFF"/>
      </a:lt2>
      <a:accent1>
        <a:srgbClr val="E60078"/>
      </a:accent1>
      <a:accent2>
        <a:srgbClr val="F07D00"/>
      </a:accent2>
      <a:accent3>
        <a:srgbClr val="A51482"/>
      </a:accent3>
      <a:accent4>
        <a:srgbClr val="F5A51E"/>
      </a:accent4>
      <a:accent5>
        <a:srgbClr val="23B4C8"/>
      </a:accent5>
      <a:accent6>
        <a:srgbClr val="AFC837"/>
      </a:accent6>
      <a:hlink>
        <a:srgbClr val="000000"/>
      </a:hlink>
      <a:folHlink>
        <a:srgbClr val="000000"/>
      </a:folHlink>
    </a:clrScheme>
    <a:fontScheme name="EFW-Schrift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01856D42-4B4D-4693-8B27-9D7E850FCB82}" vid="{56B43195-B93C-40AF-B707-68FEFF9A6D5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Bildschirmpräsentation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5" baseType="lpstr">
      <vt:lpstr>Arial</vt:lpstr>
      <vt:lpstr>Symbol</vt:lpstr>
      <vt:lpstr>Office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Christian Werner</dc:creator>
  <cp:lastModifiedBy>Christian Werner</cp:lastModifiedBy>
  <cp:revision>2</cp:revision>
  <dcterms:created xsi:type="dcterms:W3CDTF">2018-06-13T10:07:37Z</dcterms:created>
  <dcterms:modified xsi:type="dcterms:W3CDTF">2018-06-13T10:23:48Z</dcterms:modified>
</cp:coreProperties>
</file>